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57" d="100"/>
          <a:sy n="57" d="100"/>
        </p:scale>
        <p:origin x="116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13/08/2024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133858" y="2761818"/>
            <a:ext cx="4962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INNOVA TECH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C9E4B2F-C8D5-DF25-96BC-8125E161FBC6}"/>
              </a:ext>
            </a:extLst>
          </p:cNvPr>
          <p:cNvGrpSpPr/>
          <p:nvPr/>
        </p:nvGrpSpPr>
        <p:grpSpPr>
          <a:xfrm>
            <a:off x="6498768" y="2761818"/>
            <a:ext cx="4003091" cy="1334363"/>
            <a:chOff x="6498768" y="2761818"/>
            <a:chExt cx="4003091" cy="1334363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8FBDEB08-DE5A-B0C2-B0FE-954002411545}"/>
                </a:ext>
              </a:extLst>
            </p:cNvPr>
            <p:cNvSpPr txBox="1">
              <a:spLocks/>
            </p:cNvSpPr>
            <p:nvPr/>
          </p:nvSpPr>
          <p:spPr>
            <a:xfrm>
              <a:off x="6498769" y="2761818"/>
              <a:ext cx="2001545" cy="13343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endParaRPr lang="es-CO" sz="1600" dirty="0">
                <a:latin typeface="Work Sans Light" pitchFamily="2" charset="77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73C65CF2-4CAC-4B81-D093-E60894228000}"/>
                </a:ext>
              </a:extLst>
            </p:cNvPr>
            <p:cNvSpPr txBox="1">
              <a:spLocks/>
            </p:cNvSpPr>
            <p:nvPr/>
          </p:nvSpPr>
          <p:spPr>
            <a:xfrm>
              <a:off x="8500314" y="2761818"/>
              <a:ext cx="2001545" cy="13343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endParaRPr lang="es-ES" sz="1600" dirty="0">
                <a:latin typeface="Work Sans Light" pitchFamily="2" charset="77"/>
              </a:endParaRP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5E78048-F0D8-BC78-93BE-C5216F58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0314" y="2761818"/>
              <a:ext cx="2001545" cy="133436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6FC301A-D094-D800-3687-4DE1832E4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8768" y="2761818"/>
              <a:ext cx="2001545" cy="1334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</a:t>
            </a:r>
            <a:r>
              <a:rPr lang="es-MX" sz="1400">
                <a:latin typeface="Work Sans Light" pitchFamily="2" charset="77"/>
              </a:rPr>
              <a:t>Web – Servidor </a:t>
            </a:r>
            <a:r>
              <a:rPr lang="es-MX" sz="1400" dirty="0">
                <a:latin typeface="Work Sans Light" pitchFamily="2" charset="77"/>
              </a:rPr>
              <a:t>Externo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3162B3-E237-5DAA-0C4E-734B085E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823308" y="1875187"/>
            <a:ext cx="6545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INNOVA TECH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ANGARITA RODRIGUEZ JUAN FELIPE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ARAQUE MORA BRAYAN ARLEY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ORTIZ RINCON DAVID CAMILO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PARDO RODRIGUEZ JUAN CAMILO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REYES PAREJA ANDRES FELIPE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Cuarto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junio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23093" y="3275635"/>
            <a:ext cx="5767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Pet-Stylo es una pequeña empresa local dedicada al sector de servicios para mascotas, especializada en ofrecer productos de cuidado y belleza como champús, acondicionadores, entre otros. Su principal oferta son los servicios de peluquería y baño para perros y gatos la cual se distingue por su ambiente acogedor y profesional, garantizando atención personalizada y el uso de productos de alta calidad para el cuidado de las mascotas.</a:t>
            </a:r>
          </a:p>
          <a:p>
            <a:pPr algn="just"/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INNOVA TECH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7BE6F6-5366-D74A-1FEB-D7B4F8AB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11" y="3222472"/>
            <a:ext cx="401761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La empresa pet-stylo ubicada en la ciudad de Bogotá, se dedica al baño y servicios de peluquería para perros y gatos.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empresa actualmente realiza agendamientos de manera manual en un cuaderno presencialmente donde el cliente demora buen tiempo trasladándose a la sede para un agendamiento que demora mas de 30 minutos debido a la espera de otros clientes en el establecimiento, la organización de citas se ve afectada ya que no tiene un control después de agendar y el establecimiento no cuenta con un registro de clientes, no se evidencia un catálogo de productos físico ni muestra de los mismos.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Los Procesos en los que se va a intervenir son: Creación de usuarios vía web, Agendamiento de citas vía web, Control de citas vía web y reserva de productos en línea.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Técnica e Instrumentos de recolección de datos fue hecha mediante encuesta (Cuestionario) a cargo de cada uno de los integrantes del grupo cuya función fue intervenir en locales que prestan el mismo servicio de baño y peluquería y en usuarios que posean mascotas.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Las necesidades encontradas: Creación de usuario; </a:t>
            </a:r>
            <a:r>
              <a:rPr lang="es-ES" sz="1600" dirty="0">
                <a:latin typeface="Work Sans Light" pitchFamily="2" charset="77"/>
              </a:rPr>
              <a:t>Los datos muestran que la mayoría de los encuestados preferiría realizar el agendamiento de sus citas a través de un aplicativo en lugar de hacerlo personalmente en el establecimiento</a:t>
            </a:r>
            <a:r>
              <a:rPr lang="es-MX" sz="1600" dirty="0">
                <a:latin typeface="Work Sans Light" pitchFamily="2" charset="77"/>
              </a:rPr>
              <a:t>. Agendamiento de citas; </a:t>
            </a:r>
            <a:r>
              <a:rPr lang="es-ES" sz="1600" dirty="0">
                <a:latin typeface="Work Sans Light" pitchFamily="2" charset="77"/>
              </a:rPr>
              <a:t>los encuestados considera esencial que el software les permita verificar la fecha y hora de sus citas agendadas. </a:t>
            </a:r>
            <a:r>
              <a:rPr lang="es-MX" sz="1600" dirty="0">
                <a:latin typeface="Work Sans Light" pitchFamily="2" charset="77"/>
              </a:rPr>
              <a:t>Control citas; </a:t>
            </a:r>
            <a:r>
              <a:rPr lang="es-ES" sz="1600" dirty="0">
                <a:latin typeface="Work Sans Light" pitchFamily="2" charset="77"/>
              </a:rPr>
              <a:t>Facilitar el acceso del cliente a las citas agendadas como su hora y día después de haberla agendado</a:t>
            </a:r>
            <a:r>
              <a:rPr lang="es-MX" sz="1600" dirty="0">
                <a:latin typeface="Work Sans Light" pitchFamily="2" charset="7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A716AC-50C2-2848-6827-CC122EBF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un aplicativo Web innova tech para la optimización del tiempo en los procesos de usuarios tanto como el agendamiento de citas y control de citas en los procesos internos de la empresa Pet-Stylo.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98" y="734060"/>
            <a:ext cx="8719469" cy="581297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la creación de Usuarios de la Empresa Pet-Stylo.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el agendamiento de citas de la Empresa Pet-Stylo.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el control de citas de la Empresa Pet-Stylo.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la reserva de productos del establecimiento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solución: Se propone el desarrollo de un aplicativo Web denominado innova tech que sirva como herramienta software de apoyo a la creación de usuarios, seguimiento y control del agendamiento en las citas de la Empresa Pet-Stylo.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importancia del Sistema: Permitirá la gestión de los clientes de la Empresa Pet-Stylo. En agendamiento de citas los clientes podrán tener acciones en el Sistema como creación de usuario (login). En el agendamiento podrán agendar sus citas en el día y hora mas convenientes de acuerdo con disponibilidad lo que lleva a optimizar tiempos y beneficiar la comodidad del usuario final. Finalmente, facilitará la gestión de citas recibidas para el administrador y funcionalidades óptimas para la empresa Pet-Stylo.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El aporte al Sector: El Sistema innova tech servirá como aporte al sector servicios para mascotas, como una solución ágil y mas rápida.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06CACD-EE52-A016-44BB-8339208E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Qué hace el Sistema: Usuario; Puede crear su usuario, llenar datos personales y de su mascota, agendar citas a conformidad y de acuerdo con la disponibilidad. Gestión y control de citas; el administrador puede modificar, borrar y editar tanto usuarios como citas.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Qué NO hace el Sistema: Carrito de compras.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Tecnologías: Se utiliza php, js y bootstrap con una arquitectura modelo vista controlador sin ninguna librería o framework en especial.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  <a:p>
            <a:r>
              <a:rPr lang="es-ES" sz="1600" dirty="0">
                <a:latin typeface="Work Sans Light" pitchFamily="2" charset="77"/>
              </a:rPr>
              <a:t>La captura de la información se realiza mediante MYSQL y una base de datos la cual es Mariadb de xampp.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9AEDCC-09E4-BC0D-108A-FA878F9C8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El cronograma: A la fecha el proyecto está en un 60% de desarrollo, lo que nos deja con 3 meses restantes para finalizarlo aplicando el ultimo modulo en la reserva de productos y la vista de factura final lo cual está a cargo de Juan Camilo Pardo. Inicia y termina.</a:t>
            </a:r>
          </a:p>
          <a:p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88BEA5-1A1A-53E3-F4CE-27D0442B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8553AC-3A17-C1E0-E74E-DC7BD0516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90" r="51949" b="5658"/>
          <a:stretch/>
        </p:blipFill>
        <p:spPr>
          <a:xfrm>
            <a:off x="845704" y="2736959"/>
            <a:ext cx="10126132" cy="37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4954</TotalTime>
  <Words>907</Words>
  <Application>Microsoft Office PowerPoint</Application>
  <PresentationFormat>Panorámica</PresentationFormat>
  <Paragraphs>87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Aprendiz</cp:lastModifiedBy>
  <cp:revision>103</cp:revision>
  <dcterms:created xsi:type="dcterms:W3CDTF">2020-10-01T23:51:28Z</dcterms:created>
  <dcterms:modified xsi:type="dcterms:W3CDTF">2024-08-15T01:14:51Z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